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2" r:id="rId2"/>
    <p:sldMasterId id="2147483674" r:id="rId3"/>
  </p:sldMasterIdLst>
  <p:notesMasterIdLst>
    <p:notesMasterId r:id="rId70"/>
  </p:notesMasterIdLst>
  <p:sldIdLst>
    <p:sldId id="317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  <p:sldId id="337" r:id="rId23"/>
    <p:sldId id="338" r:id="rId24"/>
    <p:sldId id="339" r:id="rId25"/>
    <p:sldId id="340" r:id="rId26"/>
    <p:sldId id="341" r:id="rId27"/>
    <p:sldId id="336" r:id="rId28"/>
    <p:sldId id="342" r:id="rId29"/>
    <p:sldId id="343" r:id="rId30"/>
    <p:sldId id="344" r:id="rId31"/>
    <p:sldId id="345" r:id="rId32"/>
    <p:sldId id="348" r:id="rId33"/>
    <p:sldId id="349" r:id="rId34"/>
    <p:sldId id="350" r:id="rId35"/>
    <p:sldId id="351" r:id="rId36"/>
    <p:sldId id="352" r:id="rId37"/>
    <p:sldId id="353" r:id="rId38"/>
    <p:sldId id="346" r:id="rId39"/>
    <p:sldId id="347" r:id="rId40"/>
    <p:sldId id="354" r:id="rId41"/>
    <p:sldId id="355" r:id="rId42"/>
    <p:sldId id="361" r:id="rId43"/>
    <p:sldId id="362" r:id="rId44"/>
    <p:sldId id="364" r:id="rId45"/>
    <p:sldId id="363" r:id="rId46"/>
    <p:sldId id="365" r:id="rId47"/>
    <p:sldId id="366" r:id="rId48"/>
    <p:sldId id="367" r:id="rId49"/>
    <p:sldId id="356" r:id="rId50"/>
    <p:sldId id="357" r:id="rId51"/>
    <p:sldId id="358" r:id="rId52"/>
    <p:sldId id="359" r:id="rId53"/>
    <p:sldId id="360" r:id="rId54"/>
    <p:sldId id="368" r:id="rId55"/>
    <p:sldId id="369" r:id="rId56"/>
    <p:sldId id="370" r:id="rId57"/>
    <p:sldId id="371" r:id="rId58"/>
    <p:sldId id="372" r:id="rId59"/>
    <p:sldId id="373" r:id="rId60"/>
    <p:sldId id="374" r:id="rId61"/>
    <p:sldId id="375" r:id="rId62"/>
    <p:sldId id="376" r:id="rId63"/>
    <p:sldId id="377" r:id="rId64"/>
    <p:sldId id="378" r:id="rId65"/>
    <p:sldId id="379" r:id="rId66"/>
    <p:sldId id="380" r:id="rId67"/>
    <p:sldId id="381" r:id="rId68"/>
    <p:sldId id="382" r:id="rId6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</p:showPr>
  <p:clrMru>
    <a:srgbClr val="0000FF"/>
  </p:clrMru>
  <p:extLs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showOutlineIcons="0">
    <p:restoredLeft sz="9287"/>
    <p:restoredTop sz="96370"/>
  </p:normalViewPr>
  <p:slideViewPr>
    <p:cSldViewPr snapToObjects="1">
      <p:cViewPr varScale="1">
        <p:scale>
          <a:sx n="116" d="100"/>
          <a:sy n="116" d="100"/>
        </p:scale>
        <p:origin x="-1830" y="-114"/>
      </p:cViewPr>
      <p:guideLst>
        <p:guide orient="horz" pos="2156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notesViewPr>
    <p:cSldViewPr snapToObjects="1">
      <p:cViewPr varScale="1">
        <p:scale>
          <a:sx n="87" d="100"/>
          <a:sy n="87" d="100"/>
        </p:scale>
        <p:origin x="-3870" y="-90"/>
      </p:cViewPr>
      <p:guideLst>
        <p:guide orient="horz" pos="2880"/>
        <p:guide pos="2160"/>
      </p:guideLst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" Type="http://schemas.openxmlformats.org/officeDocument/2006/relationships/slide" Target="slides/slide4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ACFFD3-026B-4A56-A059-ED978D5DFC28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F9304-138A-446B-9B09-010E2D563FA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2019-11-05</a:t>
            </a:fld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2019-11-05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2019-11-05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2019-11-05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2019-11-05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2019-11-05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028" y="1643063"/>
            <a:ext cx="8229600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2019-11-05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2019-11-05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2019-11-05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2019-11-05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108" y="2214563"/>
            <a:ext cx="4857767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2019-11-05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2019-11-05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11CB-1083-459A-8287-BB9CD828B27A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AE6B-1261-4995-8836-5B2112591E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11CB-1083-459A-8287-BB9CD828B27A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AE6B-1261-4995-8836-5B2112591E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11CB-1083-459A-8287-BB9CD828B27A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AE6B-1261-4995-8836-5B2112591E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11CB-1083-459A-8287-BB9CD828B27A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AE6B-1261-4995-8836-5B2112591E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11CB-1083-459A-8287-BB9CD828B27A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AE6B-1261-4995-8836-5B2112591E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11CB-1083-459A-8287-BB9CD828B27A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AE6B-1261-4995-8836-5B2112591E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11CB-1083-459A-8287-BB9CD828B27A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AE6B-1261-4995-8836-5B2112591E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11CB-1083-459A-8287-BB9CD828B27A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AE6B-1261-4995-8836-5B2112591E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11CB-1083-459A-8287-BB9CD828B27A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AE6B-1261-4995-8836-5B2112591E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11CB-1083-459A-8287-BB9CD828B27A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AE6B-1261-4995-8836-5B2112591E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11CB-1083-459A-8287-BB9CD828B27A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AE6B-1261-4995-8836-5B2112591E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7E919-F28C-4B01-9959-1DF335BDF8A0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D36C-63DA-4B18-8727-27C0E0BA0DE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7E919-F28C-4B01-9959-1DF335BDF8A0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D36C-63DA-4B18-8727-27C0E0BA0DE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7E919-F28C-4B01-9959-1DF335BDF8A0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D36C-63DA-4B18-8727-27C0E0BA0DE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7E919-F28C-4B01-9959-1DF335BDF8A0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D36C-63DA-4B18-8727-27C0E0BA0DE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7E919-F28C-4B01-9959-1DF335BDF8A0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D36C-63DA-4B18-8727-27C0E0BA0DE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7E919-F28C-4B01-9959-1DF335BDF8A0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D36C-63DA-4B18-8727-27C0E0BA0DE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7E919-F28C-4B01-9959-1DF335BDF8A0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D36C-63DA-4B18-8727-27C0E0BA0DE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7E919-F28C-4B01-9959-1DF335BDF8A0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D36C-63DA-4B18-8727-27C0E0BA0DE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7E919-F28C-4B01-9959-1DF335BDF8A0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D36C-63DA-4B18-8727-27C0E0BA0DE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7E919-F28C-4B01-9959-1DF335BDF8A0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D36C-63DA-4B18-8727-27C0E0BA0DE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7E919-F28C-4B01-9959-1DF335BDF8A0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D36C-63DA-4B18-8727-27C0E0BA0DE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400" b="1">
                <a:solidFill>
                  <a:srgbClr val="0000FF"/>
                </a:solidFill>
              </a:defRPr>
            </a:lvl1pPr>
          </a:lstStyle>
          <a:p>
            <a:pPr>
              <a:defRPr lang="ko-KR" altLang="en-US"/>
            </a:pPr>
            <a:fld id="{D422D86A-5F52-4165-8473-F1B836277586}" type="datetime1">
              <a:rPr lang="ko-KR" altLang="en-US" smtClean="0"/>
              <a:pPr>
                <a:defRPr lang="ko-KR" altLang="en-US"/>
              </a:pPr>
              <a:t>2019-11-05</a:t>
            </a:fld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400" b="1">
                <a:solidFill>
                  <a:srgbClr val="0000FF"/>
                </a:solidFill>
              </a:defRPr>
            </a:lvl1pPr>
          </a:lstStyle>
          <a:p>
            <a:pPr>
              <a:defRPr lang="ko-KR" altLang="en-US"/>
            </a:pPr>
            <a:r>
              <a:rPr lang="en-US" altLang="ko-KR" dirty="0" smtClean="0"/>
              <a:t>66</a:t>
            </a:r>
            <a:fld id="{AD22CD3B-FDDF-4998-970C-76E6E0BEC65F}" type="slidenum">
              <a:rPr lang="ko-KR" altLang="en-US" smtClean="0"/>
              <a:pPr>
                <a:defRPr lang="ko-KR" altLang="en-US"/>
              </a:pPr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211CB-1083-459A-8287-BB9CD828B27A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AAE6B-1261-4995-8836-5B2112591E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7E919-F28C-4B01-9959-1DF335BDF8A0}" type="datetimeFigureOut">
              <a:rPr lang="ko-KR" altLang="en-US" smtClean="0"/>
              <a:t>2019-11-05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CD36C-63DA-4B18-8727-27C0E0BA0DE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02985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-1"/>
            <a:ext cx="9139950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085969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08628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0000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1461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08628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2850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1461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7146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37079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91464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1429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97200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97200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02857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50038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25707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4300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05750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00025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00025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5811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5714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2861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31443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94382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97200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31443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25707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54415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31443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4268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05750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1461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02921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0025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8571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2861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8571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0025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4300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0025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8571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5714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2850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94382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05750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091571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37143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08586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5714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31443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0025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88650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8571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7146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8571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2850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0025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31443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0025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37143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25707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25707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0000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0</Words>
  <Application>Hancom Office Hanshow 2010</Application>
  <PresentationFormat>화면 슬라이드 쇼(4:3)</PresentationFormat>
  <Paragraphs>0</Paragraphs>
  <Slides>66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66</vt:i4>
      </vt:variant>
    </vt:vector>
  </HeadingPairs>
  <TitlesOfParts>
    <vt:vector size="69" baseType="lpstr">
      <vt:lpstr>한컴오피스</vt:lpstr>
      <vt:lpstr>디자인 사용자 지정</vt:lpstr>
      <vt:lpstr>1_디자인 사용자 지정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Moel</dc:creator>
  <cp:lastModifiedBy>Moel</cp:lastModifiedBy>
  <cp:revision>102</cp:revision>
  <dcterms:created xsi:type="dcterms:W3CDTF">2019-10-29T05:30:33Z</dcterms:created>
  <dcterms:modified xsi:type="dcterms:W3CDTF">2019-11-05T05:36:58Z</dcterms:modified>
</cp:coreProperties>
</file>